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2E630-4460-4832-8B53-77A7EFC431B7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7DE0D-CDC8-4741-A4A6-980A8E653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4C9F-1F83-4429-A75A-00FD9C087C5E}" type="datetime1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227D-B642-4305-AFD9-8488CEAB18E1}" type="datetime1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D839-C5FF-4B2F-B415-B0620DF23623}" type="datetime1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E5FD-921F-46C3-BEDD-E29EC381DAD4}" type="datetime1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D2B5C-D4FE-4E76-B9AE-00F04937D3A2}" type="datetime1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64F7-AD70-4A3F-BC19-974C6796851A}" type="datetime1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0F91-0B46-41F8-9747-1E07415EA281}" type="datetime1">
              <a:rPr lang="en-US" smtClean="0"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4B29-DFDB-460F-A576-479776EB24A2}" type="datetime1">
              <a:rPr lang="en-US" smtClean="0"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8A5F-BB84-477E-844E-394902C21101}" type="datetime1">
              <a:rPr lang="en-US" smtClean="0"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8626-3A79-4C39-8D85-BBCC715ACE94}" type="datetime1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5167-6F6E-4BFE-AF56-2925F4C12246}" type="datetime1">
              <a:rPr lang="en-US" smtClean="0"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890F-5912-401E-A353-36B94946133C}" type="datetime1">
              <a:rPr lang="en-US" smtClean="0"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1CB3-2092-437F-9AF7-FB75ADCA8D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Image result for Water Managemen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4861"/>
          <a:stretch/>
        </p:blipFill>
        <p:spPr bwMode="auto">
          <a:xfrm>
            <a:off x="0" y="-20780"/>
            <a:ext cx="9144000" cy="180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91211"/>
            <a:ext cx="9144000" cy="116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Conference </a:t>
            </a:r>
            <a:endParaRPr lang="en-US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endParaRPr lang="en-US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and Wastewater Management and 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Modelling 2018</a:t>
            </a:r>
            <a:endParaRPr lang="en-US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January 16-17, 2018, Ranchi, Jharkhand, </a:t>
            </a:r>
            <a:r>
              <a:rPr lang="en-US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INDIA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52600"/>
            <a:ext cx="202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Theme: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/>
              <a:t>Title</a:t>
            </a:r>
            <a:endParaRPr lang="en-US" sz="4000" b="1" dirty="0"/>
          </a:p>
        </p:txBody>
      </p:sp>
      <p:sp>
        <p:nvSpPr>
          <p:cNvPr id="8" name="Subtitle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Authors (Presenter name in </a:t>
            </a:r>
            <a:r>
              <a:rPr lang="en-US" b="1" dirty="0" smtClean="0"/>
              <a:t>bold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sz="2000" dirty="0" smtClean="0"/>
              <a:t>Affiliations </a:t>
            </a:r>
            <a:r>
              <a:rPr lang="en-US" sz="2000" dirty="0" smtClean="0"/>
              <a:t>(Organization </a:t>
            </a:r>
            <a:r>
              <a:rPr lang="en-US" sz="2000" dirty="0" smtClean="0"/>
              <a:t>/ Institute / University)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Corresponding author email: </a:t>
            </a:r>
          </a:p>
          <a:p>
            <a:pPr algn="ctr"/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316822" y="6019305"/>
            <a:ext cx="4510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Full </a:t>
            </a:r>
            <a:r>
              <a:rPr lang="en-US" sz="1400" b="1" dirty="0" smtClean="0"/>
              <a:t>Paper Submitted: </a:t>
            </a:r>
            <a:r>
              <a:rPr lang="en-US" sz="1400" dirty="0" smtClean="0"/>
              <a:t>Yes / No</a:t>
            </a:r>
            <a:endParaRPr lang="en-US" sz="1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92B7-911B-4F16-BE59-A2DBECB85B17}" type="datetime1">
              <a:rPr lang="en-US" smtClean="0"/>
              <a:t>12/31/2017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pic>
        <p:nvPicPr>
          <p:cNvPr id="3" name="Picture 12" descr="Image result for Water Managemen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4861"/>
          <a:stretch/>
        </p:blipFill>
        <p:spPr bwMode="auto">
          <a:xfrm>
            <a:off x="0" y="-20780"/>
            <a:ext cx="9144000" cy="180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91211"/>
            <a:ext cx="9144000" cy="116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Conference </a:t>
            </a:r>
            <a:endParaRPr lang="en-US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endParaRPr lang="en-US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and Wastewater Management and </a:t>
            </a:r>
            <a:r>
              <a:rPr lang="en-US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Modelling 2018</a:t>
            </a:r>
            <a:endParaRPr lang="en-US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January 16-17, 2018, Ranchi, Jharkhand, </a:t>
            </a:r>
            <a:r>
              <a:rPr lang="en-US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INDIA</a:t>
            </a:r>
            <a:endParaRPr lang="en-US" sz="1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16, 2018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75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hcl</dc:creator>
  <cp:lastModifiedBy>hcl</cp:lastModifiedBy>
  <cp:revision>1</cp:revision>
  <dcterms:created xsi:type="dcterms:W3CDTF">2017-12-31T05:44:42Z</dcterms:created>
  <dcterms:modified xsi:type="dcterms:W3CDTF">2017-12-31T05:51:10Z</dcterms:modified>
</cp:coreProperties>
</file>